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1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9" r:id="rId18"/>
    <p:sldId id="260" r:id="rId19"/>
    <p:sldId id="282" r:id="rId20"/>
    <p:sldId id="284" r:id="rId21"/>
    <p:sldId id="283" r:id="rId22"/>
    <p:sldId id="285" r:id="rId23"/>
    <p:sldId id="286" r:id="rId24"/>
    <p:sldId id="287" r:id="rId25"/>
    <p:sldId id="267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8" d="100"/>
          <a:sy n="68" d="100"/>
        </p:scale>
        <p:origin x="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2-47EB-B397-B9895806B7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Mantener el mismo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2-47EB-B397-B9895806B7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Disminuir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2-47EB-B397-B9895806B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O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D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D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/>
            <a:t>Optimización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/>
            <a:t>Investigación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/>
            <a:t>Planeamiento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/>
            <a:t>Optimización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/>
            <a:t>Investigación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/>
            <a:t>Planeamiento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25/08/2022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2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25/08/2022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jpe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865" y="220184"/>
            <a:ext cx="7638250" cy="222525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Adonis Javier Ramírez Monegro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6865" y="2445434"/>
            <a:ext cx="4058490" cy="86142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/>
              <a:t>19-SISN-1-060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DD3821-7232-4E38-AF00-DFCFC55FBA29}"/>
              </a:ext>
            </a:extLst>
          </p:cNvPr>
          <p:cNvSpPr txBox="1"/>
          <p:nvPr/>
        </p:nvSpPr>
        <p:spPr>
          <a:xfrm>
            <a:off x="2276865" y="3191144"/>
            <a:ext cx="7508570" cy="295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200" dirty="0"/>
              <a:t>Universidad Dominicana O&amp;M</a:t>
            </a:r>
          </a:p>
          <a:p>
            <a:pPr>
              <a:lnSpc>
                <a:spcPct val="150000"/>
              </a:lnSpc>
            </a:pPr>
            <a:r>
              <a:rPr lang="es-ES" sz="3200" dirty="0"/>
              <a:t>Ingeniería en sistema y computación</a:t>
            </a:r>
          </a:p>
          <a:p>
            <a:pPr>
              <a:lnSpc>
                <a:spcPct val="150000"/>
              </a:lnSpc>
            </a:pPr>
            <a:r>
              <a:rPr lang="es-DO" sz="3200" b="0" i="0" dirty="0">
                <a:effectLst/>
                <a:latin typeface="raleway" pitchFamily="2" charset="0"/>
              </a:rPr>
              <a:t>STARLING GERMOSEN</a:t>
            </a:r>
          </a:p>
          <a:p>
            <a:pPr>
              <a:lnSpc>
                <a:spcPct val="150000"/>
              </a:lnSpc>
            </a:pPr>
            <a:r>
              <a:rPr lang="es-DO" sz="3200" i="0" dirty="0">
                <a:effectLst/>
                <a:latin typeface="raleway" pitchFamily="2" charset="0"/>
              </a:rPr>
              <a:t>ADMINISTRACION DE SERVIDORES</a:t>
            </a:r>
            <a:endParaRPr lang="es-DO" sz="3200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80799-3E13-4963-9035-17AB2A42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s-DO" dirty="0"/>
              <a:t>Estudio de mercado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8FE00-43B9-43E5-B02F-A073EE67F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438" y="1181687"/>
            <a:ext cx="4993214" cy="50746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s-DO" sz="2000" dirty="0"/>
              <a:t>El estudio de mercado realizado determino que actualmente en los Alcarrizos no hay un negocio de seguridad electrónica lo cual nos brinda una mayor ventaja de la competencia. </a:t>
            </a:r>
          </a:p>
          <a:p>
            <a:pPr>
              <a:lnSpc>
                <a:spcPct val="90000"/>
              </a:lnSpc>
            </a:pPr>
            <a:r>
              <a:rPr lang="es-DO" sz="2000" dirty="0"/>
              <a:t>Al inicio de la empresa vamos a estar geográficamente limitado solo en los Alcarrizos, pero en un futuro no muy lejano vamos a expandirnos por más áreas del país, con el finde cubrir las necesidades de otras comunidades de lo que es la seguridad informática.</a:t>
            </a:r>
          </a:p>
          <a:p>
            <a:pPr>
              <a:lnSpc>
                <a:spcPct val="90000"/>
              </a:lnSpc>
            </a:pPr>
            <a:r>
              <a:rPr lang="es-DO" sz="2000" dirty="0"/>
              <a:t> En los Alcarrizos contamos con una población de alrededor de 300mil personas y La ubicación de la tienda estará en la vía principal de los Alcarrizos por que donde más flujo de persona tenemos.</a:t>
            </a:r>
          </a:p>
        </p:txBody>
      </p:sp>
      <p:pic>
        <p:nvPicPr>
          <p:cNvPr id="5" name="Imagen 4" descr="Imagen que contiene estacionaria&#10;&#10;Descripción generada automáticamente">
            <a:extLst>
              <a:ext uri="{FF2B5EF4-FFF2-40B4-BE49-F238E27FC236}">
                <a16:creationId xmlns:a16="http://schemas.microsoft.com/office/drawing/2014/main" id="{08E3BC70-3E05-4DAA-BD83-50525273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08" y="1322363"/>
            <a:ext cx="6036448" cy="41527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40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C09D7-1BEC-4E26-A96E-E619E54C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s-DO" dirty="0"/>
              <a:t>Identificación de los clientes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7646235-FA7F-4852-A48E-BD3AEEF4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21986"/>
            <a:ext cx="4396339" cy="247294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9DB9A4-C047-48F1-BFC7-F2661BA08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/>
          <a:p>
            <a:r>
              <a:rPr lang="es-DO" dirty="0"/>
              <a:t>Los clientes claves que vamos a tener son: </a:t>
            </a:r>
          </a:p>
          <a:p>
            <a:r>
              <a:rPr lang="es-DO" dirty="0"/>
              <a:t>Los ingenieros civiles </a:t>
            </a:r>
          </a:p>
          <a:p>
            <a:r>
              <a:rPr lang="es-DO" dirty="0"/>
              <a:t>Arquitectos </a:t>
            </a:r>
          </a:p>
          <a:p>
            <a:r>
              <a:rPr lang="es-DO" dirty="0"/>
              <a:t>Los emprendedores de la seguridad electrónica </a:t>
            </a:r>
          </a:p>
          <a:p>
            <a:r>
              <a:rPr lang="es-DO" dirty="0"/>
              <a:t>Los contratistas son clientes claves</a:t>
            </a:r>
          </a:p>
        </p:txBody>
      </p:sp>
    </p:spTree>
    <p:extLst>
      <p:ext uri="{BB962C8B-B14F-4D97-AF65-F5344CB8AC3E}">
        <p14:creationId xmlns:p14="http://schemas.microsoft.com/office/powerpoint/2010/main" val="34052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0AA38-6233-40C2-8EA6-62B8431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6205065" cy="816524"/>
          </a:xfrm>
        </p:spPr>
        <p:txBody>
          <a:bodyPr/>
          <a:lstStyle/>
          <a:p>
            <a:r>
              <a:rPr lang="es-DO" dirty="0"/>
              <a:t>Presentación / calidad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8ABC02-28A6-41F3-8735-057D137D2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DO" dirty="0"/>
              <a:t>Ventas de producto electrónicos: </a:t>
            </a:r>
          </a:p>
          <a:p>
            <a:r>
              <a:rPr lang="es-DO" dirty="0"/>
              <a:t>Equipos de cámaras de seguridad </a:t>
            </a:r>
          </a:p>
          <a:p>
            <a:r>
              <a:rPr lang="es-DO" dirty="0"/>
              <a:t>Cámaras de seguridad </a:t>
            </a:r>
          </a:p>
          <a:p>
            <a:r>
              <a:rPr lang="es-DO" dirty="0"/>
              <a:t>Controles de accesos </a:t>
            </a:r>
          </a:p>
          <a:p>
            <a:r>
              <a:rPr lang="es-DO" dirty="0"/>
              <a:t>Alarma de seguridad </a:t>
            </a:r>
          </a:p>
          <a:p>
            <a:r>
              <a:rPr lang="es-DO" dirty="0"/>
              <a:t>cerco eléctrico</a:t>
            </a:r>
          </a:p>
          <a:p>
            <a:r>
              <a:rPr lang="es-DO" dirty="0"/>
              <a:t>control de asistencia</a:t>
            </a:r>
          </a:p>
          <a:p>
            <a:r>
              <a:rPr lang="es-DO" dirty="0"/>
              <a:t>cable UTP (CAT 5,6 y blindado) </a:t>
            </a:r>
          </a:p>
          <a:p>
            <a:r>
              <a:rPr lang="es-DO" dirty="0"/>
              <a:t>Los servicios brindados por nuestra empresa es la instalación de cada uno del producto mencionado, con las mejores calidades. </a:t>
            </a:r>
          </a:p>
          <a:p>
            <a:r>
              <a:rPr lang="es-DO" dirty="0"/>
              <a:t>La calidad es una de las prioridades de la empresa S.E.I porque nos comprometemos con brindar lo mejor de nosotros mismo, para encaminar la empresa al éxito. </a:t>
            </a:r>
          </a:p>
        </p:txBody>
      </p:sp>
    </p:spTree>
    <p:extLst>
      <p:ext uri="{BB962C8B-B14F-4D97-AF65-F5344CB8AC3E}">
        <p14:creationId xmlns:p14="http://schemas.microsoft.com/office/powerpoint/2010/main" val="164332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DB12C-952B-4BE7-B75D-4BC17B6A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3" y="684730"/>
            <a:ext cx="9404723" cy="1400530"/>
          </a:xfrm>
        </p:spPr>
        <p:txBody>
          <a:bodyPr/>
          <a:lstStyle/>
          <a:p>
            <a:r>
              <a:rPr lang="es-DO" dirty="0"/>
              <a:t>Personal encargado de guiar nuestra empresa hacia el éxito:</a:t>
            </a:r>
            <a:br>
              <a:rPr lang="es-DO" dirty="0"/>
            </a:br>
            <a:endParaRPr lang="es-D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EC76D-4D57-4538-A718-754E093A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88358"/>
            <a:ext cx="8946541" cy="3382369"/>
          </a:xfrm>
        </p:spPr>
        <p:txBody>
          <a:bodyPr/>
          <a:lstStyle/>
          <a:p>
            <a:r>
              <a:rPr lang="es-DO" dirty="0"/>
              <a:t>Gerente general </a:t>
            </a:r>
          </a:p>
          <a:p>
            <a:r>
              <a:rPr lang="es-DO" dirty="0"/>
              <a:t>Asistente gerente general</a:t>
            </a:r>
          </a:p>
          <a:p>
            <a:r>
              <a:rPr lang="es-DO" dirty="0"/>
              <a:t>Recursos humanos </a:t>
            </a:r>
          </a:p>
          <a:p>
            <a:r>
              <a:rPr lang="es-DO" dirty="0"/>
              <a:t>Encardo de ventas </a:t>
            </a:r>
          </a:p>
          <a:p>
            <a:r>
              <a:rPr lang="es-DO" dirty="0"/>
              <a:t>Encargado de las pagina WEB </a:t>
            </a:r>
          </a:p>
          <a:p>
            <a:r>
              <a:rPr lang="es-DO" dirty="0"/>
              <a:t>Encargado de soporte técnico </a:t>
            </a:r>
          </a:p>
          <a:p>
            <a:r>
              <a:rPr lang="es-DO" dirty="0"/>
              <a:t>Secretaria de atención de servicio al cliente</a:t>
            </a:r>
          </a:p>
        </p:txBody>
      </p:sp>
    </p:spTree>
    <p:extLst>
      <p:ext uri="{BB962C8B-B14F-4D97-AF65-F5344CB8AC3E}">
        <p14:creationId xmlns:p14="http://schemas.microsoft.com/office/powerpoint/2010/main" val="28275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Estrategia de marketing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 descr="Gráfico d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431781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9" y="626891"/>
            <a:ext cx="7968954" cy="1400530"/>
          </a:xfrm>
        </p:spPr>
        <p:txBody>
          <a:bodyPr rtlCol="0"/>
          <a:lstStyle/>
          <a:p>
            <a:pPr rtl="0"/>
            <a:r>
              <a:rPr lang="es-ES" sz="3200" noProof="1"/>
              <a:t>Las redes sociales y los contenidos son las prioridades principales</a:t>
            </a:r>
          </a:p>
        </p:txBody>
      </p:sp>
      <p:graphicFrame>
        <p:nvGraphicFramePr>
          <p:cNvPr id="3" name="Marcador de contenido 5" descr="Gráfico de barras">
            <a:extLst>
              <a:ext uri="{FF2B5EF4-FFF2-40B4-BE49-F238E27FC236}">
                <a16:creationId xmlns:a16="http://schemas.microsoft.com/office/drawing/2014/main" id="{C380B2A6-D509-4C2F-BC13-DFB8FCF66C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447711"/>
              </p:ext>
            </p:extLst>
          </p:nvPr>
        </p:nvGraphicFramePr>
        <p:xfrm>
          <a:off x="1745589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A49A0-7B4A-41B0-9B0F-FE4513AD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08" y="227464"/>
            <a:ext cx="6259655" cy="789228"/>
          </a:xfrm>
        </p:spPr>
        <p:txBody>
          <a:bodyPr/>
          <a:lstStyle/>
          <a:p>
            <a:r>
              <a:rPr lang="es-DO" dirty="0"/>
              <a:t>SERVICIOS BRINDAMOS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DD61D-2B34-4545-AC60-08F85DF3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369" y="1016692"/>
            <a:ext cx="8946541" cy="2914867"/>
          </a:xfrm>
        </p:spPr>
        <p:txBody>
          <a:bodyPr/>
          <a:lstStyle/>
          <a:p>
            <a:pPr marL="0" indent="0">
              <a:buNone/>
            </a:pPr>
            <a:r>
              <a:rPr lang="es-DO" dirty="0"/>
              <a:t>Instalación de cámaras de seguridad.</a:t>
            </a:r>
          </a:p>
          <a:p>
            <a:pPr marL="0" indent="0">
              <a:buNone/>
            </a:pPr>
            <a:r>
              <a:rPr lang="es-DO" dirty="0"/>
              <a:t>Pasos que realizamos para proceder a la instalación de cámara de seguridad.</a:t>
            </a:r>
          </a:p>
          <a:p>
            <a:r>
              <a:rPr lang="es-DO" dirty="0"/>
              <a:t>Levantamiento</a:t>
            </a:r>
          </a:p>
          <a:p>
            <a:r>
              <a:rPr lang="es-DO" dirty="0"/>
              <a:t>Cotización </a:t>
            </a:r>
          </a:p>
          <a:p>
            <a:r>
              <a:rPr lang="es-DO" dirty="0"/>
              <a:t>Aprobación de la cotización </a:t>
            </a:r>
          </a:p>
          <a:p>
            <a:r>
              <a:rPr lang="es-DO" dirty="0"/>
              <a:t>Manos a la obra a trabajar</a:t>
            </a:r>
          </a:p>
        </p:txBody>
      </p:sp>
      <p:pic>
        <p:nvPicPr>
          <p:cNvPr id="5" name="Imagen 4" descr="Imagen que contiene interior, ventana, tabla, vidrio&#10;&#10;Descripción generada automáticamente">
            <a:extLst>
              <a:ext uri="{FF2B5EF4-FFF2-40B4-BE49-F238E27FC236}">
                <a16:creationId xmlns:a16="http://schemas.microsoft.com/office/drawing/2014/main" id="{BE4CF2A0-687B-47FE-B1D3-E64700EA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825" y="2354239"/>
            <a:ext cx="59340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D712C-A211-4DDE-9BB2-2E5A1B44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s-DO" dirty="0"/>
              <a:t>Control de acceso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3AB4CF-0287-4675-84A8-E9BE06743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r>
              <a:rPr lang="es-DO" dirty="0"/>
              <a:t>Las instalaciones de control de acceso van desde dispositivos básico a dispositivos que dejan un registro en un software con la idea de controlar aun mas quien entra o sale por una puerta</a:t>
            </a:r>
          </a:p>
        </p:txBody>
      </p:sp>
      <p:pic>
        <p:nvPicPr>
          <p:cNvPr id="5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3A5834DA-01D7-464E-B4F9-9077A8CFA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8" r="13325" b="-2"/>
          <a:stretch/>
        </p:blipFill>
        <p:spPr>
          <a:xfrm>
            <a:off x="5654493" y="2056092"/>
            <a:ext cx="4396341" cy="4200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684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ACBF5-3E97-43BB-B98C-99042368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80265"/>
            <a:ext cx="4853540" cy="898410"/>
          </a:xfrm>
        </p:spPr>
        <p:txBody>
          <a:bodyPr anchor="t">
            <a:normAutofit/>
          </a:bodyPr>
          <a:lstStyle/>
          <a:p>
            <a:r>
              <a:rPr lang="es-DO" dirty="0"/>
              <a:t>Cercos eléctricos</a:t>
            </a:r>
          </a:p>
        </p:txBody>
      </p:sp>
      <p:pic>
        <p:nvPicPr>
          <p:cNvPr id="5" name="Marcador de contenido 4" descr="Imagen que contiene nieve, aire, hombre, azul&#10;&#10;Descripción generada automáticamente">
            <a:extLst>
              <a:ext uri="{FF2B5EF4-FFF2-40B4-BE49-F238E27FC236}">
                <a16:creationId xmlns:a16="http://schemas.microsoft.com/office/drawing/2014/main" id="{81A2AAE4-A832-44E9-9FC4-DD7EA7485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250" r="11812" b="1"/>
          <a:stretch/>
        </p:blipFill>
        <p:spPr>
          <a:xfrm>
            <a:off x="1103312" y="2060575"/>
            <a:ext cx="4396339" cy="4195763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9F4D512-9CCF-DB54-FF9B-C5976514D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064275"/>
            <a:ext cx="4396341" cy="2188362"/>
          </a:xfrm>
        </p:spPr>
        <p:txBody>
          <a:bodyPr>
            <a:normAutofit lnSpcReduction="10000"/>
          </a:bodyPr>
          <a:lstStyle/>
          <a:p>
            <a:r>
              <a:rPr lang="es-DO" b="0" i="0" dirty="0">
                <a:effectLst/>
                <a:latin typeface="Open Sans" panose="020B0606030504020204" pitchFamily="34" charset="0"/>
              </a:rPr>
              <a:t>El cerco eléctrico es una forma de </a:t>
            </a:r>
            <a:r>
              <a:rPr lang="es-DO" i="0" dirty="0">
                <a:effectLst/>
                <a:latin typeface="Open Sans" panose="020B0606030504020204" pitchFamily="34" charset="0"/>
              </a:rPr>
              <a:t>protección perimetral. </a:t>
            </a:r>
            <a:r>
              <a:rPr lang="es-DO" b="0" i="0" dirty="0">
                <a:effectLst/>
                <a:latin typeface="Open Sans" panose="020B0606030504020204" pitchFamily="34" charset="0"/>
              </a:rPr>
              <a:t>Para tu tranquilidad, te aclaramos que no es letal. Pero además no causa ningún daño a seres vivos. Sin embargo, tiene un </a:t>
            </a:r>
            <a:r>
              <a:rPr lang="es-DO" i="0" dirty="0">
                <a:effectLst/>
                <a:latin typeface="Open Sans" panose="020B0606030504020204" pitchFamily="34" charset="0"/>
              </a:rPr>
              <a:t>alto poder disuasorio. </a:t>
            </a:r>
            <a:r>
              <a:rPr lang="es-DO" b="0" i="0" dirty="0">
                <a:effectLst/>
                <a:latin typeface="Open Sans" panose="020B0606030504020204" pitchFamily="34" charset="0"/>
              </a:rPr>
              <a:t>Es porque trabaja en el llamado “umbral de pánico”.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6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86462-D965-4202-B9B4-C42A991A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38" y="0"/>
            <a:ext cx="8866379" cy="1400530"/>
          </a:xfrm>
        </p:spPr>
        <p:txBody>
          <a:bodyPr/>
          <a:lstStyle/>
          <a:p>
            <a:r>
              <a:rPr lang="es-DO" dirty="0"/>
              <a:t>Comprobación de la instalación de la maquina virtual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F2FBBC94-7BF1-4ED8-B86C-1F3469F2D2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1738" y="1400530"/>
            <a:ext cx="10148524" cy="5457470"/>
          </a:xfrm>
        </p:spPr>
      </p:pic>
    </p:spTree>
    <p:extLst>
      <p:ext uri="{BB962C8B-B14F-4D97-AF65-F5344CB8AC3E}">
        <p14:creationId xmlns:p14="http://schemas.microsoft.com/office/powerpoint/2010/main" val="26422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815E99-B506-42DF-922E-50FB320385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39" y="-10"/>
            <a:ext cx="73427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535D48A-38EB-4DC9-AAFA-952E6A22C601}"/>
              </a:ext>
            </a:extLst>
          </p:cNvPr>
          <p:cNvSpPr txBox="1"/>
          <p:nvPr/>
        </p:nvSpPr>
        <p:spPr>
          <a:xfrm>
            <a:off x="2852382" y="259287"/>
            <a:ext cx="691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800" dirty="0">
                <a:solidFill>
                  <a:srgbClr val="FF0000"/>
                </a:solidFill>
              </a:rPr>
              <a:t>Seguridad electrónica internacional</a:t>
            </a:r>
          </a:p>
        </p:txBody>
      </p:sp>
    </p:spTree>
    <p:extLst>
      <p:ext uri="{BB962C8B-B14F-4D97-AF65-F5344CB8AC3E}">
        <p14:creationId xmlns:p14="http://schemas.microsoft.com/office/powerpoint/2010/main" val="13475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9B37A-5833-4D5F-A7ED-6D6AD1382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9" y="0"/>
            <a:ext cx="9404723" cy="1307843"/>
          </a:xfrm>
        </p:spPr>
        <p:txBody>
          <a:bodyPr/>
          <a:lstStyle/>
          <a:p>
            <a:r>
              <a:rPr lang="es-DO" dirty="0"/>
              <a:t>Comprobación de la maquina física</a:t>
            </a:r>
            <a:br>
              <a:rPr lang="es-DO" dirty="0"/>
            </a:br>
            <a:endParaRPr lang="es-DO" dirty="0"/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C3698686-2C06-4B24-95C0-0F6F4D91B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6028" y="1307843"/>
            <a:ext cx="10399944" cy="5396897"/>
          </a:xfrm>
        </p:spPr>
      </p:pic>
    </p:spTree>
    <p:extLst>
      <p:ext uri="{BB962C8B-B14F-4D97-AF65-F5344CB8AC3E}">
        <p14:creationId xmlns:p14="http://schemas.microsoft.com/office/powerpoint/2010/main" val="214040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46B6C-8B8A-4111-B655-3D3B4B21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015" y="378237"/>
            <a:ext cx="6851969" cy="897780"/>
          </a:xfrm>
        </p:spPr>
        <p:txBody>
          <a:bodyPr/>
          <a:lstStyle/>
          <a:p>
            <a:r>
              <a:rPr lang="es-DO" dirty="0"/>
              <a:t>Accesos a la pagina WEB</a:t>
            </a:r>
          </a:p>
        </p:txBody>
      </p:sp>
      <p:pic>
        <p:nvPicPr>
          <p:cNvPr id="6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4FCB1E-AC4C-427F-843B-0A82C4026B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475011"/>
            <a:ext cx="11128024" cy="5004752"/>
          </a:xfrm>
        </p:spPr>
      </p:pic>
    </p:spTree>
    <p:extLst>
      <p:ext uri="{BB962C8B-B14F-4D97-AF65-F5344CB8AC3E}">
        <p14:creationId xmlns:p14="http://schemas.microsoft.com/office/powerpoint/2010/main" val="300835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s.e.i.segurity@gmail.com.do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4E9DD-3493-44E2-90AE-FB45FCF5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66366"/>
            <a:ext cx="5918462" cy="1400530"/>
          </a:xfrm>
        </p:spPr>
        <p:txBody>
          <a:bodyPr/>
          <a:lstStyle/>
          <a:p>
            <a:r>
              <a:rPr lang="es-DO" dirty="0"/>
              <a:t>Resumen ejecutivo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5D469B-6787-4A93-A7EB-C0CFB034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619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s-DO" dirty="0"/>
              <a:t>Somos unas empresas de producto y servicios de seguridad electrónica. </a:t>
            </a:r>
          </a:p>
          <a:p>
            <a:pPr marL="0" indent="0">
              <a:buNone/>
            </a:pPr>
            <a:r>
              <a:rPr lang="es-DO" dirty="0"/>
              <a:t>La empresa S.E.I la cual estará resolviendo problemas de seguridad de los cual el análisis que realizamos en la República Dominicana en la actualidad existe 70% de empresas, hogares, fincas y almacenes que no cuenta con seguridad electrónica, por lo tanto, determinamos que con la necesidad y las demandas de las empresas podremos llevar a cabo la empresa. </a:t>
            </a:r>
          </a:p>
          <a:p>
            <a:pPr marL="0" indent="0">
              <a:buNone/>
            </a:pPr>
            <a:r>
              <a:rPr lang="es-DO" dirty="0"/>
              <a:t>La empresa S.E.I es en una empresa de venta esquipo de seguridad para hogares, almacenes, fincas o empresas, las cuales tengan la necesidad de mantener su perímetro cubierto y seguro, estos productos y servicios serán brindados por la empresa S.E.I. </a:t>
            </a:r>
          </a:p>
        </p:txBody>
      </p:sp>
    </p:spTree>
    <p:extLst>
      <p:ext uri="{BB962C8B-B14F-4D97-AF65-F5344CB8AC3E}">
        <p14:creationId xmlns:p14="http://schemas.microsoft.com/office/powerpoint/2010/main" val="353769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71DE74-E453-40D7-A6A9-7DCBD1E7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903" y="545910"/>
            <a:ext cx="9184944" cy="4214883"/>
          </a:xfrm>
        </p:spPr>
        <p:txBody>
          <a:bodyPr>
            <a:normAutofit/>
          </a:bodyPr>
          <a:lstStyle/>
          <a:p>
            <a:r>
              <a:rPr lang="es-DO" sz="3200" dirty="0"/>
              <a:t>El objetivo es brindar lo mejores servicios y productos de seguridad electrónica. </a:t>
            </a:r>
          </a:p>
        </p:txBody>
      </p:sp>
      <p:pic>
        <p:nvPicPr>
          <p:cNvPr id="5" name="Imagen 4" descr="Imagen que contiene firmar&#10;&#10;Descripción generada automáticamente">
            <a:extLst>
              <a:ext uri="{FF2B5EF4-FFF2-40B4-BE49-F238E27FC236}">
                <a16:creationId xmlns:a16="http://schemas.microsoft.com/office/drawing/2014/main" id="{9A16E916-299A-4970-BB67-A19CBF94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03" y="1899245"/>
            <a:ext cx="9184944" cy="45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4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FB7C6FBB-404B-45A6-9124-A3C4FCE61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769" y="2161074"/>
            <a:ext cx="9110982" cy="427518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4F1DC3-4F00-400C-A341-601C537BC5D1}"/>
              </a:ext>
            </a:extLst>
          </p:cNvPr>
          <p:cNvSpPr txBox="1"/>
          <p:nvPr/>
        </p:nvSpPr>
        <p:spPr>
          <a:xfrm>
            <a:off x="933768" y="217022"/>
            <a:ext cx="91109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2800" dirty="0"/>
              <a:t>La visión: es posicionarnos como la empresa líder en venta y servicios de seguridad electrónica en República Dominicana, garantizando siempre un servicio personalizado y de calidad.</a:t>
            </a:r>
          </a:p>
        </p:txBody>
      </p:sp>
    </p:spTree>
    <p:extLst>
      <p:ext uri="{BB962C8B-B14F-4D97-AF65-F5344CB8AC3E}">
        <p14:creationId xmlns:p14="http://schemas.microsoft.com/office/powerpoint/2010/main" val="199665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Un reloj de aguja&#10;&#10;Descripción generada automáticamente con confianza media">
            <a:extLst>
              <a:ext uri="{FF2B5EF4-FFF2-40B4-BE49-F238E27FC236}">
                <a16:creationId xmlns:a16="http://schemas.microsoft.com/office/drawing/2014/main" id="{B8E1C5DD-F81E-430D-BFC5-5FC4C874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809" y="2483893"/>
            <a:ext cx="9274954" cy="4140465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0E0DB2-8DD6-4E59-AEE9-EF16B475BAC0}"/>
              </a:ext>
            </a:extLst>
          </p:cNvPr>
          <p:cNvSpPr txBox="1"/>
          <p:nvPr/>
        </p:nvSpPr>
        <p:spPr>
          <a:xfrm>
            <a:off x="904164" y="435069"/>
            <a:ext cx="9372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2400" dirty="0"/>
              <a:t>La misión: ser la empresa líder en la comercialización de seguridad electrónica y post venta de servicios, brindando soluciones a la medida de nuestros clientes. Ser reconocido por la calidad humana y profesional de nuestra gente, tanto de los clientes como los colaboradores.</a:t>
            </a:r>
          </a:p>
        </p:txBody>
      </p:sp>
    </p:spTree>
    <p:extLst>
      <p:ext uri="{BB962C8B-B14F-4D97-AF65-F5344CB8AC3E}">
        <p14:creationId xmlns:p14="http://schemas.microsoft.com/office/powerpoint/2010/main" val="7312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B45F8EC-A0CF-4034-BEB5-C8241C674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890" y="259307"/>
            <a:ext cx="8944321" cy="6346209"/>
          </a:xfrm>
        </p:spPr>
      </p:pic>
    </p:spTree>
    <p:extLst>
      <p:ext uri="{BB962C8B-B14F-4D97-AF65-F5344CB8AC3E}">
        <p14:creationId xmlns:p14="http://schemas.microsoft.com/office/powerpoint/2010/main" val="18912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4F35E-ABB0-4E7D-9E09-E7BA958E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984738"/>
          </a:xfrm>
        </p:spPr>
        <p:txBody>
          <a:bodyPr/>
          <a:lstStyle/>
          <a:p>
            <a:pPr algn="ctr"/>
            <a:r>
              <a:rPr lang="es-DO" dirty="0"/>
              <a:t>Alcance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CE33D-D70B-481F-B4B8-BF26AA7C2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746403"/>
            <a:ext cx="8946541" cy="1904933"/>
          </a:xfrm>
        </p:spPr>
        <p:txBody>
          <a:bodyPr/>
          <a:lstStyle/>
          <a:p>
            <a:r>
              <a:rPr lang="es-DO" dirty="0"/>
              <a:t>El alcance de nuestra empresa es tener múltiples sucursales para poder cubrir las necesidades de los clientes a nivel nacional, también ir mejorando los servicios al mismo nivel que cresen las demandas de la tecnología.</a:t>
            </a:r>
          </a:p>
        </p:txBody>
      </p:sp>
      <p:pic>
        <p:nvPicPr>
          <p:cNvPr id="5" name="Imagen 4" descr="Pizarra&#10;&#10;Descripción generada automáticamente">
            <a:extLst>
              <a:ext uri="{FF2B5EF4-FFF2-40B4-BE49-F238E27FC236}">
                <a16:creationId xmlns:a16="http://schemas.microsoft.com/office/drawing/2014/main" id="{24555F70-6A05-4772-B5D1-6C652EDA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63" y="2145714"/>
            <a:ext cx="825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4A7E3-342D-4954-B85C-EC8B934F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649" y="944038"/>
            <a:ext cx="5986701" cy="993945"/>
          </a:xfrm>
        </p:spPr>
        <p:txBody>
          <a:bodyPr/>
          <a:lstStyle/>
          <a:p>
            <a:r>
              <a:rPr lang="es-DO" dirty="0"/>
              <a:t>Objetivos Específico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81D34-E927-4539-BB96-9DD36120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437" y="2318983"/>
            <a:ext cx="8946541" cy="4195481"/>
          </a:xfrm>
        </p:spPr>
        <p:txBody>
          <a:bodyPr/>
          <a:lstStyle/>
          <a:p>
            <a:r>
              <a:rPr lang="es-DO" dirty="0"/>
              <a:t>Ser los números 1 en la venta de equipos electrónicos. </a:t>
            </a:r>
          </a:p>
          <a:p>
            <a:r>
              <a:rPr lang="es-DO" dirty="0"/>
              <a:t> Brindar seguridad y confianza garantizada. </a:t>
            </a:r>
          </a:p>
          <a:p>
            <a:r>
              <a:rPr lang="es-DO" dirty="0"/>
              <a:t> Tener equipos de calidad para que nuestros clientes estén satisfechos a la hora de elegirnos. </a:t>
            </a:r>
          </a:p>
          <a:p>
            <a:r>
              <a:rPr lang="es-DO" dirty="0"/>
              <a:t> Abrir más sucursales para poder brindarles mayor comodidad y opción a nuestros clientes.</a:t>
            </a:r>
          </a:p>
          <a:p>
            <a:r>
              <a:rPr lang="es-DO" dirty="0"/>
              <a:t>La empresa S.E.I va a hacer una de la mejore distribuidora de servicios de seguridad electrónica.</a:t>
            </a:r>
          </a:p>
        </p:txBody>
      </p:sp>
    </p:spTree>
    <p:extLst>
      <p:ext uri="{BB962C8B-B14F-4D97-AF65-F5344CB8AC3E}">
        <p14:creationId xmlns:p14="http://schemas.microsoft.com/office/powerpoint/2010/main" val="67221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252</TotalTime>
  <Words>804</Words>
  <Application>Microsoft Office PowerPoint</Application>
  <PresentationFormat>Panorámica</PresentationFormat>
  <Paragraphs>77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Open Sans</vt:lpstr>
      <vt:lpstr>raleway</vt:lpstr>
      <vt:lpstr>Wingdings 3</vt:lpstr>
      <vt:lpstr>Ion</vt:lpstr>
      <vt:lpstr>Adonis Javier Ramírez Monegro</vt:lpstr>
      <vt:lpstr>Presentación de PowerPoint</vt:lpstr>
      <vt:lpstr>Resumen ejecutivo </vt:lpstr>
      <vt:lpstr>Presentación de PowerPoint</vt:lpstr>
      <vt:lpstr>Presentación de PowerPoint</vt:lpstr>
      <vt:lpstr>Presentación de PowerPoint</vt:lpstr>
      <vt:lpstr>Presentación de PowerPoint</vt:lpstr>
      <vt:lpstr>Alcance </vt:lpstr>
      <vt:lpstr>Objetivos Específico</vt:lpstr>
      <vt:lpstr>Estudio de mercado</vt:lpstr>
      <vt:lpstr>Identificación de los clientes</vt:lpstr>
      <vt:lpstr>Presentación / calidad</vt:lpstr>
      <vt:lpstr>Personal encargado de guiar nuestra empresa hacia el éxito: </vt:lpstr>
      <vt:lpstr>Estrategia de marketing</vt:lpstr>
      <vt:lpstr>Las redes sociales y los contenidos son las prioridades principales</vt:lpstr>
      <vt:lpstr>SERVICIOS BRINDAMOS </vt:lpstr>
      <vt:lpstr>Control de acceso</vt:lpstr>
      <vt:lpstr>Cercos eléctricos</vt:lpstr>
      <vt:lpstr>Comprobación de la instalación de la maquina virtual</vt:lpstr>
      <vt:lpstr>Comprobación de la maquina física </vt:lpstr>
      <vt:lpstr>Accesos a la pagina WEB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Adonis Javier Ramirez Monegro</dc:title>
  <dc:creator>adonis9401@gmail.com</dc:creator>
  <cp:lastModifiedBy>adonis9401@gmail.com</cp:lastModifiedBy>
  <cp:revision>14</cp:revision>
  <dcterms:created xsi:type="dcterms:W3CDTF">2022-08-22T03:19:32Z</dcterms:created>
  <dcterms:modified xsi:type="dcterms:W3CDTF">2022-08-26T05:01:07Z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